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d9ac15f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d9ac15f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d9ac15f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d9ac15f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d9ac15fc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d9ac15fc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9ac15fc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9ac15fc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9ac15fc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9ac15f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d9ac15f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d9ac15f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9ac15fc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d9ac15fc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d9ac15fc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d9ac15f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://doi.org/10.1111/j.1365-3040.1993.tb00861.x" TargetMode="External"/><Relationship Id="rId5" Type="http://schemas.openxmlformats.org/officeDocument/2006/relationships/hyperlink" Target="https://doi.org/10.1002/eap.140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1477"/>
          <a:stretch/>
        </p:blipFill>
        <p:spPr>
          <a:xfrm>
            <a:off x="0" y="-2352"/>
            <a:ext cx="9144000" cy="51458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658650" y="4617375"/>
            <a:ext cx="1826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Matheus Berbet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00" y="-67375"/>
            <a:ext cx="9448401" cy="52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432575" y="490475"/>
            <a:ext cx="18714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Transcriptome.fa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2575" y="1152475"/>
            <a:ext cx="18714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Metadata.xlsx</a:t>
            </a:r>
            <a:endParaRPr/>
          </a:p>
        </p:txBody>
      </p:sp>
      <p:pic>
        <p:nvPicPr>
          <p:cNvPr descr="a salmon is laying on top of a counter next to a stove . (Provided by Tenor)"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050" y="485225"/>
            <a:ext cx="2014883" cy="1149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" name="Google Shape;75;p15"/>
          <p:cNvCxnSpPr>
            <a:stCxn id="72" idx="3"/>
            <a:endCxn id="74" idx="1"/>
          </p:cNvCxnSpPr>
          <p:nvPr/>
        </p:nvCxnSpPr>
        <p:spPr>
          <a:xfrm>
            <a:off x="2303975" y="731375"/>
            <a:ext cx="647100" cy="3285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>
            <a:stCxn id="73" idx="3"/>
            <a:endCxn id="74" idx="1"/>
          </p:cNvCxnSpPr>
          <p:nvPr/>
        </p:nvCxnSpPr>
        <p:spPr>
          <a:xfrm flipH="1" rot="10800000">
            <a:off x="2303975" y="1059775"/>
            <a:ext cx="647100" cy="333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/>
          <p:nvPr/>
        </p:nvSpPr>
        <p:spPr>
          <a:xfrm>
            <a:off x="5541300" y="818850"/>
            <a:ext cx="18714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Index.fa</a:t>
            </a:r>
            <a:endParaRPr/>
          </a:p>
        </p:txBody>
      </p:sp>
      <p:cxnSp>
        <p:nvCxnSpPr>
          <p:cNvPr id="78" name="Google Shape;78;p15"/>
          <p:cNvCxnSpPr>
            <a:stCxn id="74" idx="3"/>
            <a:endCxn id="77" idx="1"/>
          </p:cNvCxnSpPr>
          <p:nvPr/>
        </p:nvCxnSpPr>
        <p:spPr>
          <a:xfrm>
            <a:off x="4965933" y="1059750"/>
            <a:ext cx="57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/>
          <p:nvPr/>
        </p:nvSpPr>
        <p:spPr>
          <a:xfrm>
            <a:off x="432587" y="2171540"/>
            <a:ext cx="20148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InterleavedRNA.fastq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951100" y="2171540"/>
            <a:ext cx="20148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runner.sh</a:t>
            </a:r>
            <a:endParaRPr/>
          </a:p>
        </p:txBody>
      </p:sp>
      <p:cxnSp>
        <p:nvCxnSpPr>
          <p:cNvPr id="81" name="Google Shape;81;p15"/>
          <p:cNvCxnSpPr>
            <a:stCxn id="79" idx="3"/>
            <a:endCxn id="80" idx="1"/>
          </p:cNvCxnSpPr>
          <p:nvPr/>
        </p:nvCxnSpPr>
        <p:spPr>
          <a:xfrm>
            <a:off x="2447387" y="2412440"/>
            <a:ext cx="503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descr="a salmon is laying on top of a counter next to a stove . (Provided by Tenor)"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563" y="2911091"/>
            <a:ext cx="2014883" cy="1149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" name="Google Shape;83;p15"/>
          <p:cNvCxnSpPr>
            <a:stCxn id="80" idx="3"/>
            <a:endCxn id="82" idx="0"/>
          </p:cNvCxnSpPr>
          <p:nvPr/>
        </p:nvCxnSpPr>
        <p:spPr>
          <a:xfrm>
            <a:off x="4965900" y="2412440"/>
            <a:ext cx="1511100" cy="498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>
            <a:stCxn id="77" idx="2"/>
            <a:endCxn id="82" idx="0"/>
          </p:cNvCxnSpPr>
          <p:nvPr/>
        </p:nvCxnSpPr>
        <p:spPr>
          <a:xfrm>
            <a:off x="6477000" y="1300650"/>
            <a:ext cx="0" cy="161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/>
          <p:nvPr/>
        </p:nvSpPr>
        <p:spPr>
          <a:xfrm>
            <a:off x="5469612" y="4568875"/>
            <a:ext cx="20148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uant.sf</a:t>
            </a:r>
            <a:endParaRPr/>
          </a:p>
        </p:txBody>
      </p:sp>
      <p:cxnSp>
        <p:nvCxnSpPr>
          <p:cNvPr id="86" name="Google Shape;86;p15"/>
          <p:cNvCxnSpPr>
            <a:stCxn id="82" idx="2"/>
            <a:endCxn id="85" idx="0"/>
          </p:cNvCxnSpPr>
          <p:nvPr/>
        </p:nvCxnSpPr>
        <p:spPr>
          <a:xfrm>
            <a:off x="6477004" y="4060141"/>
            <a:ext cx="0" cy="50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/>
          <p:nvPr/>
        </p:nvSpPr>
        <p:spPr>
          <a:xfrm>
            <a:off x="1650400" y="3431515"/>
            <a:ext cx="2014800" cy="48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R script *</a:t>
            </a:r>
            <a:endParaRPr/>
          </a:p>
        </p:txBody>
      </p:sp>
      <p:cxnSp>
        <p:nvCxnSpPr>
          <p:cNvPr id="88" name="Google Shape;88;p15"/>
          <p:cNvCxnSpPr>
            <a:stCxn id="87" idx="3"/>
            <a:endCxn id="85" idx="1"/>
          </p:cNvCxnSpPr>
          <p:nvPr/>
        </p:nvCxnSpPr>
        <p:spPr>
          <a:xfrm>
            <a:off x="3665200" y="3672415"/>
            <a:ext cx="1804500" cy="1137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 txBox="1"/>
          <p:nvPr/>
        </p:nvSpPr>
        <p:spPr>
          <a:xfrm>
            <a:off x="504275" y="4568875"/>
            <a:ext cx="2499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32575" y="444527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Analysis Pipeline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09325" y="32152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Key Results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54175" y="1120600"/>
            <a:ext cx="60219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Results from my analysis are pending.</a:t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“Root growth as a function of ammonium and nitrate in the root zone” paper found Potassium Nitrate (KNO) showed most growth.</a:t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550" y="161362"/>
            <a:ext cx="2427925" cy="48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09325" y="32152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Key Results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76575" y="1030950"/>
            <a:ext cx="85881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“Saltmarsh plant responses to eutrophication” paper demonstrated that with tidal delivery, realistic water column concentrations of nitrate may not achieve N-loading rates high enough to elicit ecologically significant responses on the high marsh</a:t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0" l="0" r="0" t="4816"/>
          <a:stretch/>
        </p:blipFill>
        <p:spPr>
          <a:xfrm>
            <a:off x="1451150" y="2439375"/>
            <a:ext cx="6438949" cy="2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09325" y="321525"/>
            <a:ext cx="32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Key Results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76575" y="1030950"/>
            <a:ext cx="82182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2000"/>
              <a:buFont typeface="Cambria"/>
              <a:buChar char="●"/>
            </a:pPr>
            <a:r>
              <a:rPr lang="en" sz="2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“Root growth as a function of ammonium and nitrate in the root zone” paper found Potassium Nitrate (KNO) showed most growth.</a:t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575" y="1940850"/>
            <a:ext cx="36861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09325" y="321525"/>
            <a:ext cx="54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Conclusions / Lessons Learned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76575" y="1030950"/>
            <a:ext cx="75909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Salicornia depressa adapts gene expression based on nitrogen type, aiding resilience in varied environments.</a:t>
            </a:r>
            <a:endParaRPr sz="2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man wearing glasses stands in front of a green screen that says super flexible on it (Provided by Tenor)"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75" y="208990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09325" y="321525"/>
            <a:ext cx="54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Bibliography</a:t>
            </a:r>
            <a:endParaRPr sz="30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76575" y="1030950"/>
            <a:ext cx="82182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BLOOM, A.J., JACKSON, L.E. and SMART, D.R. (1993), Root growth as a function of ammonium and nitrate in the root zone. Plant, Cell &amp; Environment, 16: 199-206. ttps://</a:t>
            </a:r>
            <a:r>
              <a:rPr lang="en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doi.org/10.1111/j.1365-3040.1993.tb00861.x</a:t>
            </a:r>
            <a:endParaRPr sz="18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Johnson, D.S., Warren, R.S., Deegan, L.A. and Mozdzer, T.J. (2016), Saltmarsh plant responses to eutrophication. Ecol Appl, 26: 2649-2661. </a:t>
            </a:r>
            <a:r>
              <a:rPr lang="en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5"/>
              </a:rPr>
              <a:t>https://doi.org/10.1002/eap.1402</a:t>
            </a:r>
            <a:endParaRPr sz="18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B563B"/>
              </a:buClr>
              <a:buSzPts val="1800"/>
              <a:buFont typeface="Cambria"/>
              <a:buChar char="●"/>
            </a:pPr>
            <a:r>
              <a:rPr lang="en" sz="1800">
                <a:solidFill>
                  <a:srgbClr val="2B563B"/>
                </a:solidFill>
                <a:latin typeface="Cambria"/>
                <a:ea typeface="Cambria"/>
                <a:cs typeface="Cambria"/>
                <a:sym typeface="Cambria"/>
              </a:rPr>
              <a:t>Bloom, A.J., Meyerhoff, P.A., Taylor, A.R. et al. Root Development and Absorption of Ammonium and Nitrate from the Rhizosphere. J Plant Growth Regul 21, 416–431 (2002). https://doi.org/10.1007/s00344-003-0009-8</a:t>
            </a:r>
            <a:endParaRPr sz="1800">
              <a:solidFill>
                <a:srgbClr val="2B563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650"/>
            <a:ext cx="9144000" cy="51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